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71" r:id="rId4"/>
    <p:sldId id="260" r:id="rId5"/>
    <p:sldId id="257" r:id="rId6"/>
    <p:sldId id="268" r:id="rId7"/>
    <p:sldId id="258" r:id="rId8"/>
    <p:sldId id="259" r:id="rId9"/>
    <p:sldId id="267" r:id="rId10"/>
    <p:sldId id="277" r:id="rId11"/>
    <p:sldId id="278" r:id="rId12"/>
    <p:sldId id="272" r:id="rId13"/>
    <p:sldId id="279" r:id="rId14"/>
    <p:sldId id="280" r:id="rId15"/>
    <p:sldId id="281" r:id="rId16"/>
    <p:sldId id="274" r:id="rId17"/>
    <p:sldId id="275" r:id="rId18"/>
    <p:sldId id="261" r:id="rId19"/>
    <p:sldId id="262" r:id="rId20"/>
    <p:sldId id="263" r:id="rId21"/>
    <p:sldId id="264" r:id="rId22"/>
    <p:sldId id="276" r:id="rId23"/>
    <p:sldId id="265" r:id="rId24"/>
    <p:sldId id="273" r:id="rId25"/>
    <p:sldId id="266" r:id="rId26"/>
    <p:sldId id="270" r:id="rId2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 varScale="1">
        <p:scale>
          <a:sx n="50" d="100"/>
          <a:sy n="50" d="100"/>
        </p:scale>
        <p:origin x="-826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4FC54-554C-43FA-8B06-91C5F3994636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D0142-3A28-411C-AC4A-D2080EE49B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908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4FC54-554C-43FA-8B06-91C5F3994636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D0142-3A28-411C-AC4A-D2080EE49B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692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4FC54-554C-43FA-8B06-91C5F3994636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D0142-3A28-411C-AC4A-D2080EE49B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099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4FC54-554C-43FA-8B06-91C5F3994636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D0142-3A28-411C-AC4A-D2080EE49B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064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4FC54-554C-43FA-8B06-91C5F3994636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D0142-3A28-411C-AC4A-D2080EE49B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288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4FC54-554C-43FA-8B06-91C5F3994636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D0142-3A28-411C-AC4A-D2080EE49B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189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4FC54-554C-43FA-8B06-91C5F3994636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D0142-3A28-411C-AC4A-D2080EE49B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966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4FC54-554C-43FA-8B06-91C5F3994636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D0142-3A28-411C-AC4A-D2080EE49B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016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4FC54-554C-43FA-8B06-91C5F3994636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D0142-3A28-411C-AC4A-D2080EE49B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189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4FC54-554C-43FA-8B06-91C5F3994636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D0142-3A28-411C-AC4A-D2080EE49B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807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4FC54-554C-43FA-8B06-91C5F3994636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D0142-3A28-411C-AC4A-D2080EE49B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004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4FC54-554C-43FA-8B06-91C5F3994636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D0142-3A28-411C-AC4A-D2080EE49B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3922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244827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it-IT" sz="5700" dirty="0" smtClean="0"/>
              <a:t>La classe IV B tempo pieno</a:t>
            </a:r>
          </a:p>
          <a:p>
            <a:pPr marL="0" indent="0">
              <a:buNone/>
            </a:pPr>
            <a:r>
              <a:rPr lang="it-IT" sz="5700" dirty="0" smtClean="0"/>
              <a:t>Via dell’Arte continua a lavorare con la DAD producendo bellissimi elaborati.</a:t>
            </a:r>
          </a:p>
          <a:p>
            <a:pPr marL="0" indent="0">
              <a:buNone/>
            </a:pPr>
            <a:r>
              <a:rPr lang="it-IT" dirty="0" smtClean="0"/>
              <a:t> </a:t>
            </a: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33011"/>
              </p:ext>
            </p:extLst>
          </p:nvPr>
        </p:nvGraphicFramePr>
        <p:xfrm>
          <a:off x="683568" y="3573016"/>
          <a:ext cx="7344816" cy="2796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44816"/>
              </a:tblGrid>
              <a:tr h="2796168">
                <a:tc>
                  <a:txBody>
                    <a:bodyPr/>
                    <a:lstStyle/>
                    <a:p>
                      <a:r>
                        <a:rPr lang="it-IT" sz="4000" b="1" i="1" cap="none" dirty="0" smtClean="0">
                          <a:solidFill>
                            <a:schemeClr val="bg1"/>
                          </a:solidFill>
                        </a:rPr>
                        <a:t>PRESENTA:</a:t>
                      </a:r>
                      <a:r>
                        <a:rPr lang="it-IT" sz="4000" b="1" i="1" cap="none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algn="ctr"/>
                      <a:endParaRPr lang="it-IT" sz="4000" b="1" i="1" cap="none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it-IT" sz="4000" b="1" i="1" cap="none" baseline="0" dirty="0" smtClean="0">
                          <a:solidFill>
                            <a:schemeClr val="bg1"/>
                          </a:solidFill>
                        </a:rPr>
                        <a:t>     LABORATORIO</a:t>
                      </a:r>
                    </a:p>
                    <a:p>
                      <a:pPr algn="ctr"/>
                      <a:r>
                        <a:rPr lang="it-IT" sz="4000" b="1" i="1" cap="none" dirty="0" smtClean="0">
                          <a:solidFill>
                            <a:schemeClr val="bg1"/>
                          </a:solidFill>
                        </a:rPr>
                        <a:t> DI SCIENZE E TECNOLOGIA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307" y="2348880"/>
            <a:ext cx="3244890" cy="2028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35840"/>
            <a:ext cx="2016129" cy="1401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ORELLA_TERRA_-_LAURA_PAUSINI_CON_TESTO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1381.873"/>
                  <p14:fade out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4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6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5000">
        <p14:shred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6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4104456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55967"/>
            <a:ext cx="3995936" cy="5327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444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flip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60648"/>
            <a:ext cx="3536062" cy="62894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2395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checker dir="vert"/>
      </p:transition>
    </mc:Choice>
    <mc:Fallback xmlns="">
      <p:transition spd="slow" advClick="0" advTm="2000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4400" dirty="0"/>
              <a:t>“Ogni giorno è il Giorno della Terra.”</a:t>
            </a:r>
          </a:p>
          <a:p>
            <a:r>
              <a:rPr lang="it-IT" sz="4400" dirty="0"/>
              <a:t>“Credo che avere la terra e non rovinarla sia la più bella forma d'arte che si possa desiderare.”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43618273"/>
      </p:ext>
    </p:extLst>
  </p:cSld>
  <p:clrMapOvr>
    <a:masterClrMapping/>
  </p:clrMapOvr>
  <p:transition spd="slow" advClick="0" advTm="9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32500" y="-1116275"/>
            <a:ext cx="4824536" cy="858649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6146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7920880" cy="5940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perspectiveRigh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6001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7872875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isometricOffAxis2Lef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1341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conveyor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424936" cy="6318702"/>
          </a:xfrm>
          <a:prstGeom prst="rect">
            <a:avLst/>
          </a:prstGeom>
          <a:ln w="2286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3102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r="9111"/>
          <a:stretch/>
        </p:blipFill>
        <p:spPr>
          <a:xfrm rot="21190204">
            <a:off x="1287132" y="608506"/>
            <a:ext cx="6188839" cy="56758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2178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flip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1" y="548680"/>
            <a:ext cx="7968885" cy="5976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2753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switch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64704"/>
            <a:ext cx="7416824" cy="5562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4476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5896" y="1412776"/>
            <a:ext cx="9144000" cy="1470025"/>
          </a:xfrm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it-IT" sz="36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gerian" pitchFamily="82" charset="0"/>
              </a:rPr>
              <a:t>GIORNATA MONDIALE DELLA TERRA 2020</a:t>
            </a:r>
            <a:br>
              <a:rPr lang="it-IT" sz="36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gerian" pitchFamily="82" charset="0"/>
              </a:rPr>
            </a:br>
            <a:endParaRPr lang="it-IT" sz="3600" b="1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0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" t="6325"/>
          <a:stretch/>
        </p:blipFill>
        <p:spPr>
          <a:xfrm rot="5400000">
            <a:off x="1315611" y="1284788"/>
            <a:ext cx="5999985" cy="423973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3941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4000">
        <p14:glitter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2" r="6237"/>
          <a:stretch/>
        </p:blipFill>
        <p:spPr>
          <a:xfrm rot="5400000">
            <a:off x="1418776" y="821584"/>
            <a:ext cx="6018415" cy="51845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3987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wedge/>
      </p:transition>
    </mc:Choice>
    <mc:Fallback xmlns="">
      <p:transition spd="slow" advClick="0" advTm="4000"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8" y="404664"/>
            <a:ext cx="9053208" cy="6021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46878025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7584842" cy="568863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58500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honeycomb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424936" cy="63187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5202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3662" y="-507438"/>
            <a:ext cx="5904656" cy="78728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920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5760640"/>
          </a:xfr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marL="0" indent="0">
              <a:buNone/>
            </a:pPr>
            <a:endParaRPr lang="it-IT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</a:endParaRPr>
          </a:p>
          <a:p>
            <a:pPr marL="0" indent="0">
              <a:buNone/>
            </a:pPr>
            <a: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</a:rPr>
              <a:t>La crisi climatica è la più grande crisi che l’umanità si sia trovata ad affrontare, e se non facciamo niente ora, siamo rovinati. Ho pensato che da grande vorrò ripensare al passato e dire: ho fatto quel che potevo all’epoca e ho l’obbligo morale di fare tutto il possibile. </a:t>
            </a:r>
          </a:p>
          <a:p>
            <a:pPr marL="0" indent="0" algn="r">
              <a:buNone/>
            </a:pPr>
            <a:endParaRPr lang="it-IT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</a:endParaRPr>
          </a:p>
          <a:p>
            <a:pPr marL="0" indent="0" algn="r">
              <a:buNone/>
            </a:pPr>
            <a: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</a:rPr>
              <a:t>GRETA THUMBERG</a:t>
            </a:r>
            <a:endParaRPr lang="it-IT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2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14:prism isInverted="1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548680"/>
            <a:ext cx="8496944" cy="60486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44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 </a:t>
            </a:r>
            <a:r>
              <a:rPr lang="it-IT" sz="4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Giornata della Terra (in inglese Earth </a:t>
            </a:r>
            <a:r>
              <a:rPr lang="it-IT" sz="44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Day</a:t>
            </a:r>
            <a:r>
              <a:rPr lang="it-IT" sz="44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 è nata il 22 aprile 1970 per sottolineare la necessità della conservazione e salvaguardia delle risorse naturali della Terra. Le nazioni Unite celebrano questa festa ogni anno, un mese e due giorni dopo l’equinozio di primavera, il 22 aprile</a:t>
            </a:r>
            <a:r>
              <a:rPr lang="it-IT" sz="440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endParaRPr lang="it-IT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759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4000">
        <p14:ripple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9168"/>
            <a:ext cx="3851920" cy="665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41" y="116632"/>
            <a:ext cx="4036639" cy="6624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154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Bar dir="vert"/>
      </p:transition>
    </mc:Choice>
    <mc:Fallback xmlns="">
      <p:transition spd="slow" advClick="0" advTm="4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2" y="48228"/>
            <a:ext cx="2831192" cy="5033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12" y="2389194"/>
            <a:ext cx="5868144" cy="4401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392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65" b="666"/>
          <a:stretch/>
        </p:blipFill>
        <p:spPr>
          <a:xfrm>
            <a:off x="683568" y="476672"/>
            <a:ext cx="7704856" cy="6077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4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14:window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8157"/>
            <a:ext cx="2545854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86187" y="1280740"/>
            <a:ext cx="38576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665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8637" y="1588795"/>
            <a:ext cx="6400711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7521" y="1544403"/>
            <a:ext cx="6375605" cy="3586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268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32656"/>
            <a:ext cx="3528392" cy="62726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3004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171</Words>
  <Application>Microsoft Office PowerPoint</Application>
  <PresentationFormat>Presentazione su schermo (4:3)</PresentationFormat>
  <Paragraphs>15</Paragraphs>
  <Slides>26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Tema di Office</vt:lpstr>
      <vt:lpstr>Presentazione standard di PowerPoint</vt:lpstr>
      <vt:lpstr>GIORNATA MONDIALE DELLA TERRA 2020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GIORNATA MONDIALE DELLA TERRA 2020</dc:title>
  <dc:creator>Utente Windows</dc:creator>
  <cp:lastModifiedBy>Utente Windows</cp:lastModifiedBy>
  <cp:revision>22</cp:revision>
  <dcterms:created xsi:type="dcterms:W3CDTF">2020-04-23T09:33:17Z</dcterms:created>
  <dcterms:modified xsi:type="dcterms:W3CDTF">2020-04-27T11:21:21Z</dcterms:modified>
</cp:coreProperties>
</file>